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1" r:id="rId13"/>
    <p:sldId id="282" r:id="rId14"/>
    <p:sldId id="283" r:id="rId15"/>
    <p:sldId id="284" r:id="rId16"/>
    <p:sldId id="286" r:id="rId17"/>
    <p:sldId id="287" r:id="rId18"/>
    <p:sldId id="267" r:id="rId19"/>
    <p:sldId id="268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702E"/>
    <a:srgbClr val="000046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29"/>
  </p:normalViewPr>
  <p:slideViewPr>
    <p:cSldViewPr snapToGrid="0" snapToObjects="1">
      <p:cViewPr>
        <p:scale>
          <a:sx n="96" d="100"/>
          <a:sy n="96" d="100"/>
        </p:scale>
        <p:origin x="88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119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51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62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8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7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84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56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895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74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31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2C7DE-940F-F84D-87FC-CB6C77FFB87A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88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Reservation Master </a:t>
            </a:r>
          </a:p>
          <a:p>
            <a:pPr algn="ctr"/>
            <a:r>
              <a:rPr lang="en-US" sz="1600" b="1" dirty="0" smtClean="0"/>
              <a:t>Report</a:t>
            </a:r>
            <a:endParaRPr lang="en-US" sz="1600" b="1" dirty="0"/>
          </a:p>
        </p:txBody>
      </p:sp>
      <p:sp>
        <p:nvSpPr>
          <p:cNvPr id="2" name="Flowchart: Document 1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Document 11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to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5920740"/>
            <a:ext cx="6682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You need to scroll down to see the rest of the filters.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Since we can’t do that here, click the </a:t>
            </a:r>
            <a:r>
              <a:rPr lang="en-US" b="1" dirty="0" smtClean="0">
                <a:solidFill>
                  <a:schemeClr val="bg1"/>
                </a:solidFill>
              </a:rPr>
              <a:t>Next Page</a:t>
            </a:r>
            <a:r>
              <a:rPr lang="en-US" dirty="0" smtClean="0">
                <a:solidFill>
                  <a:schemeClr val="bg1"/>
                </a:solidFill>
              </a:rPr>
              <a:t> button.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hlinkClick r:id="" action="ppaction://hlinkshowjump?jump=nextslide"/>
          </p:cNvPr>
          <p:cNvSpPr/>
          <p:nvPr/>
        </p:nvSpPr>
        <p:spPr>
          <a:xfrm>
            <a:off x="5551185" y="4543143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Next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</a:t>
            </a:r>
            <a:r>
              <a:rPr lang="en-US" sz="2800" b="1" i="1" dirty="0" smtClean="0">
                <a:solidFill>
                  <a:schemeClr val="bg1"/>
                </a:solidFill>
              </a:rPr>
              <a:t>Facilities</a:t>
            </a:r>
            <a:r>
              <a:rPr lang="en-US" sz="2800" i="1" dirty="0" smtClean="0">
                <a:solidFill>
                  <a:schemeClr val="bg1"/>
                </a:solidFill>
              </a:rPr>
              <a:t> from the list.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You can choose one or many locations to print the report for.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hlinkClick r:id="" action="ppaction://hlinkshowjump?jump=nextslide"/>
          </p:cNvPr>
          <p:cNvSpPr/>
          <p:nvPr/>
        </p:nvSpPr>
        <p:spPr>
          <a:xfrm>
            <a:off x="2352890" y="2722370"/>
            <a:ext cx="390310" cy="122430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4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33625" y="6099817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Click the </a:t>
            </a:r>
            <a:r>
              <a:rPr lang="en-US" sz="2800" b="1" i="1" dirty="0" smtClean="0">
                <a:solidFill>
                  <a:schemeClr val="bg1"/>
                </a:solidFill>
              </a:rPr>
              <a:t>Drop-Down</a:t>
            </a:r>
            <a:r>
              <a:rPr lang="en-US" sz="2800" i="1" dirty="0" smtClean="0">
                <a:solidFill>
                  <a:schemeClr val="bg1"/>
                </a:solidFill>
              </a:rPr>
              <a:t> menu to view centers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455" y="1231900"/>
            <a:ext cx="4292600" cy="4292600"/>
          </a:xfrm>
          <a:prstGeom prst="rect">
            <a:avLst/>
          </a:prstGeom>
        </p:spPr>
      </p:pic>
      <p:sp>
        <p:nvSpPr>
          <p:cNvPr id="28" name="Rectangle 27">
            <a:hlinkClick r:id="" action="ppaction://hlinkshowjump?jump=nextslide"/>
          </p:cNvPr>
          <p:cNvSpPr/>
          <p:nvPr/>
        </p:nvSpPr>
        <p:spPr>
          <a:xfrm>
            <a:off x="6391490" y="3073400"/>
            <a:ext cx="2130210" cy="139700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0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</a:t>
            </a:r>
            <a:r>
              <a:rPr lang="en-US" sz="2800" b="1" i="1" dirty="0" smtClean="0">
                <a:solidFill>
                  <a:schemeClr val="bg1"/>
                </a:solidFill>
              </a:rPr>
              <a:t>Calavera Hills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4100" y="6394483"/>
            <a:ext cx="6682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** You may select more than one center by “adding all selected” and returning to this screen </a:t>
            </a:r>
            <a:r>
              <a:rPr lang="mr-IN" sz="1200" dirty="0" smtClean="0">
                <a:solidFill>
                  <a:schemeClr val="bg1"/>
                </a:solidFill>
              </a:rPr>
              <a:t>–</a:t>
            </a:r>
            <a:r>
              <a:rPr lang="en-US" sz="1200" dirty="0" smtClean="0">
                <a:solidFill>
                  <a:schemeClr val="bg1"/>
                </a:solidFill>
              </a:rPr>
              <a:t> instead of clicking “Done”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455" y="1231900"/>
            <a:ext cx="4292600" cy="4292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1" y="3137717"/>
            <a:ext cx="2386722" cy="3393745"/>
          </a:xfrm>
          <a:prstGeom prst="rect">
            <a:avLst/>
          </a:prstGeom>
        </p:spPr>
      </p:pic>
      <p:sp>
        <p:nvSpPr>
          <p:cNvPr id="28" name="Rectangle 27">
            <a:hlinkClick r:id="" action="ppaction://hlinkshowjump?jump=nextslide"/>
          </p:cNvPr>
          <p:cNvSpPr/>
          <p:nvPr/>
        </p:nvSpPr>
        <p:spPr>
          <a:xfrm>
            <a:off x="6501344" y="4144307"/>
            <a:ext cx="1817155" cy="160993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03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Click </a:t>
            </a:r>
            <a:r>
              <a:rPr lang="en-US" sz="2800" b="1" i="1" dirty="0" smtClean="0">
                <a:solidFill>
                  <a:schemeClr val="bg1"/>
                </a:solidFill>
              </a:rPr>
              <a:t>Search</a:t>
            </a:r>
            <a:r>
              <a:rPr lang="en-US" sz="2800" i="1" dirty="0" smtClean="0">
                <a:solidFill>
                  <a:schemeClr val="bg1"/>
                </a:solidFill>
              </a:rPr>
              <a:t> to locate all options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Every facility at Calavera will appear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455" y="1231900"/>
            <a:ext cx="4292600" cy="4292600"/>
          </a:xfrm>
          <a:prstGeom prst="rect">
            <a:avLst/>
          </a:prstGeom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8042490" y="3683000"/>
            <a:ext cx="542710" cy="203200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4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92479" y="6113929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top checkbox to select all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506" y="1231900"/>
            <a:ext cx="4062497" cy="4292600"/>
          </a:xfrm>
          <a:prstGeom prst="rect">
            <a:avLst/>
          </a:prstGeom>
        </p:spPr>
      </p:pic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5633849" y="2344549"/>
            <a:ext cx="152400" cy="146050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3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Scroll down to select </a:t>
            </a:r>
            <a:r>
              <a:rPr lang="en-US" sz="2800" b="1" i="1" dirty="0" smtClean="0">
                <a:solidFill>
                  <a:schemeClr val="bg1"/>
                </a:solidFill>
              </a:rPr>
              <a:t>Done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can’t scroll in this tutorial. Please select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b="1" dirty="0" smtClean="0">
                <a:solidFill>
                  <a:schemeClr val="bg1"/>
                </a:solidFill>
              </a:rPr>
              <a:t>ext Page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506" y="1231900"/>
            <a:ext cx="4062497" cy="4292600"/>
          </a:xfrm>
          <a:prstGeom prst="rect">
            <a:avLst/>
          </a:prstGeom>
        </p:spPr>
      </p:pic>
      <p:sp>
        <p:nvSpPr>
          <p:cNvPr id="9" name="Rounded Rectangle 8">
            <a:hlinkClick r:id="" action="ppaction://hlinkshowjump?jump=nextslide"/>
          </p:cNvPr>
          <p:cNvSpPr/>
          <p:nvPr/>
        </p:nvSpPr>
        <p:spPr>
          <a:xfrm>
            <a:off x="5508639" y="5056025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Next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9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33625" y="6104172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Click </a:t>
            </a:r>
            <a:r>
              <a:rPr lang="en-US" sz="2800" b="1" i="1" dirty="0" smtClean="0">
                <a:solidFill>
                  <a:schemeClr val="bg1"/>
                </a:solidFill>
              </a:rPr>
              <a:t>Done</a:t>
            </a:r>
            <a:r>
              <a:rPr lang="en-US" sz="2800" i="1" dirty="0" smtClean="0">
                <a:solidFill>
                  <a:schemeClr val="bg1"/>
                </a:solidFill>
              </a:rPr>
              <a:t> to add all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506" y="1231900"/>
            <a:ext cx="4062497" cy="4292599"/>
          </a:xfrm>
          <a:prstGeom prst="rect">
            <a:avLst/>
          </a:prstGeom>
        </p:spPr>
      </p:pic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7943295" y="4525893"/>
            <a:ext cx="438706" cy="198508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30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Here are some options to add to the report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4100" y="6394483"/>
            <a:ext cx="6682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We are not going to use any of these. To continue, </a:t>
            </a:r>
            <a:r>
              <a:rPr lang="en-US" sz="1600" b="1" dirty="0" smtClean="0">
                <a:solidFill>
                  <a:schemeClr val="bg1"/>
                </a:solidFill>
              </a:rPr>
              <a:t>Run the Report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hlinkClick r:id="" action="ppaction://hlinkshowjump?jump=nextslide"/>
          </p:cNvPr>
          <p:cNvSpPr/>
          <p:nvPr/>
        </p:nvSpPr>
        <p:spPr>
          <a:xfrm>
            <a:off x="3698368" y="4397071"/>
            <a:ext cx="531726" cy="159026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68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This is what the report looks like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You may use this for facility schedules, weekly reservations and more!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42290" y="868170"/>
            <a:ext cx="390310" cy="363730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to </a:t>
            </a:r>
            <a:r>
              <a:rPr lang="en-US" dirty="0" smtClean="0"/>
              <a:t>Finish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3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3200" b="1" dirty="0" smtClean="0"/>
              <a:t>Complete</a:t>
            </a:r>
            <a:endParaRPr lang="en-US" sz="3200" dirty="0" smtClean="0"/>
          </a:p>
          <a:p>
            <a:pPr algn="ctr"/>
            <a:r>
              <a:rPr lang="en-US" sz="1400" dirty="0" smtClean="0"/>
              <a:t>Please navigate to the next module</a:t>
            </a:r>
          </a:p>
          <a:p>
            <a:pPr algn="ctr"/>
            <a:r>
              <a:rPr lang="en-US" sz="1400" dirty="0" smtClean="0"/>
              <a:t>in the course to continue.</a:t>
            </a:r>
            <a:endParaRPr lang="en-US" sz="1400" dirty="0"/>
          </a:p>
        </p:txBody>
      </p:sp>
      <p:sp>
        <p:nvSpPr>
          <p:cNvPr id="17" name="Flowchart: Document 16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Restart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6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hlinkClick r:id="" action="ppaction://hlinkshowjump?jump=nextslide"/>
          </p:cNvPr>
          <p:cNvSpPr/>
          <p:nvPr/>
        </p:nvSpPr>
        <p:spPr>
          <a:xfrm>
            <a:off x="6442290" y="868170"/>
            <a:ext cx="390310" cy="363730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9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</a:t>
            </a:r>
            <a:r>
              <a:rPr lang="en-US" sz="2800" i="1" dirty="0" smtClean="0">
                <a:solidFill>
                  <a:schemeClr val="bg1"/>
                </a:solidFill>
              </a:rPr>
              <a:t>the </a:t>
            </a:r>
            <a:r>
              <a:rPr lang="en-US" sz="2800" b="1" i="1" dirty="0" smtClean="0">
                <a:solidFill>
                  <a:schemeClr val="bg1"/>
                </a:solidFill>
              </a:rPr>
              <a:t>Reservation Master</a:t>
            </a:r>
            <a:r>
              <a:rPr lang="en-US" sz="2800" i="1" dirty="0" smtClean="0">
                <a:solidFill>
                  <a:schemeClr val="bg1"/>
                </a:solidFill>
              </a:rPr>
              <a:t> option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can be found in the lower left area of the main page.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hlinkClick r:id="" action="ppaction://hlinkshowjump?jump=nextslide"/>
          </p:cNvPr>
          <p:cNvSpPr/>
          <p:nvPr/>
        </p:nvSpPr>
        <p:spPr>
          <a:xfrm>
            <a:off x="1743290" y="3446270"/>
            <a:ext cx="949110" cy="147830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71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Start Date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 putting a start date returns </a:t>
            </a:r>
            <a:r>
              <a:rPr lang="en-US" b="1" i="1" dirty="0" smtClean="0">
                <a:solidFill>
                  <a:schemeClr val="bg1"/>
                </a:solidFill>
              </a:rPr>
              <a:t>all</a:t>
            </a:r>
            <a:r>
              <a:rPr lang="en-US" dirty="0" smtClean="0">
                <a:solidFill>
                  <a:schemeClr val="bg1"/>
                </a:solidFill>
              </a:rPr>
              <a:t> data in our system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hlinkClick r:id="" action="ppaction://hlinkshowjump?jump=nextslide"/>
          </p:cNvPr>
          <p:cNvSpPr/>
          <p:nvPr/>
        </p:nvSpPr>
        <p:spPr>
          <a:xfrm>
            <a:off x="3991190" y="2324100"/>
            <a:ext cx="174410" cy="139700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2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33625" y="6077723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</a:t>
            </a:r>
            <a:r>
              <a:rPr lang="en-US" sz="2800" b="1" i="1" dirty="0" smtClean="0">
                <a:solidFill>
                  <a:schemeClr val="bg1"/>
                </a:solidFill>
              </a:rPr>
              <a:t>January 27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hlinkClick r:id="" action="ppaction://hlinkshowjump?jump=nextslide"/>
          </p:cNvPr>
          <p:cNvSpPr/>
          <p:nvPr/>
        </p:nvSpPr>
        <p:spPr>
          <a:xfrm>
            <a:off x="4143590" y="3238500"/>
            <a:ext cx="161710" cy="114300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36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Ente</a:t>
            </a:r>
            <a:r>
              <a:rPr lang="en-US" sz="2800" i="1" dirty="0" smtClean="0">
                <a:solidFill>
                  <a:schemeClr val="bg1"/>
                </a:solidFill>
              </a:rPr>
              <a:t>r the </a:t>
            </a:r>
            <a:r>
              <a:rPr lang="en-US" sz="2800" b="1" i="1" dirty="0" smtClean="0">
                <a:solidFill>
                  <a:schemeClr val="bg1"/>
                </a:solidFill>
              </a:rPr>
              <a:t>End Date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 putting an end date gets </a:t>
            </a:r>
            <a:r>
              <a:rPr lang="en-US" b="1" i="1" dirty="0" smtClean="0">
                <a:solidFill>
                  <a:schemeClr val="bg1"/>
                </a:solidFill>
              </a:rPr>
              <a:t>all</a:t>
            </a:r>
            <a:r>
              <a:rPr lang="en-US" dirty="0" smtClean="0">
                <a:solidFill>
                  <a:schemeClr val="bg1"/>
                </a:solidFill>
              </a:rPr>
              <a:t> future reservations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hlinkClick r:id="" action="ppaction://hlinkshowjump?jump=nextslide"/>
          </p:cNvPr>
          <p:cNvSpPr/>
          <p:nvPr/>
        </p:nvSpPr>
        <p:spPr>
          <a:xfrm>
            <a:off x="4003890" y="2476500"/>
            <a:ext cx="161710" cy="139700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8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33625" y="6099817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</a:t>
            </a:r>
            <a:r>
              <a:rPr lang="en-US" sz="2800" b="1" i="1" dirty="0" smtClean="0">
                <a:solidFill>
                  <a:schemeClr val="bg1"/>
                </a:solidFill>
              </a:rPr>
              <a:t>January 29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hlinkClick r:id="" action="ppaction://hlinkshowjump?jump=nextslide"/>
          </p:cNvPr>
          <p:cNvSpPr/>
          <p:nvPr/>
        </p:nvSpPr>
        <p:spPr>
          <a:xfrm>
            <a:off x="3165690" y="3517900"/>
            <a:ext cx="161710" cy="139700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98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mple_Trainer_ActiveBWC_Customers" id="{A860BC7E-C09D-2C44-A353-EC64E1BEF3BD}" vid="{4BABD2AE-AF75-7D43-B25B-00C8498628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Sample_Trainer_ActiveBWC</Template>
  <TotalTime>64</TotalTime>
  <Words>302</Words>
  <Application>Microsoft Macintosh PowerPoint</Application>
  <PresentationFormat>On-screen Show (4:3)</PresentationFormat>
  <Paragraphs>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Aharoni</vt:lpstr>
      <vt:lpstr>Calibri</vt:lpstr>
      <vt:lpstr>Calibri Light</vt:lpstr>
      <vt:lpstr>Mangal</vt:lpstr>
      <vt:lpstr>Tw Cen MT Condensed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Goulet</dc:creator>
  <cp:lastModifiedBy>Justin Goulet</cp:lastModifiedBy>
  <cp:revision>38</cp:revision>
  <dcterms:created xsi:type="dcterms:W3CDTF">2017-01-25T23:08:14Z</dcterms:created>
  <dcterms:modified xsi:type="dcterms:W3CDTF">2017-01-26T00:12:18Z</dcterms:modified>
</cp:coreProperties>
</file>